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92B0-A516-4329-A611-E4A1EC85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535B2-8722-4D6C-A918-6DEC0397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A9CF-EF68-4C5D-9B17-B8E8A91E8EA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5227F-EF3A-4809-BC27-BB222BE5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BE12F-83C1-4202-91EF-A91964F1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4424-C85B-4D4E-8FF2-99BFF16F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6A21E-F092-412E-9F8B-778966C0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15671-CA6D-4D59-AEDD-3AEAA63B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FDCC3-847D-449C-B73E-7B5D43FA2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A9CF-EF68-4C5D-9B17-B8E8A91E8EA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9463-4F87-4ED8-ABBF-6C91152D6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AB3F1-D755-4463-AEA5-CDFE3AD60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4424-C85B-4D4E-8FF2-99BFF16FE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0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44D06-FB39-457B-AF76-0DBE0A97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Comarison of material </a:t>
            </a:r>
            <a:r>
              <a:rPr lang="en-US" sz="4000"/>
              <a:t>combinations for bright and clear floating image by retro-reflective re-imaging technique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527A3-86D8-426B-9F9D-AD2FD84FF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7A700-B73E-404A-BD15-0191FCFC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</a:t>
            </a:r>
            <a:br>
              <a:rPr lang="en-US"/>
            </a:b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F86B2-A397-45E6-94E8-8C3C80F82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A62EA-67EA-450C-A0FE-419F18F4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</a:t>
            </a:r>
            <a:br>
              <a:rPr lang="en-US"/>
            </a:br>
            <a:r>
              <a:rPr lang="en-US"/>
              <a:t>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FB06F-E3BC-4B54-AE79-1307F790A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121C2-7214-45FC-84AE-C96ABFC9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Lighting</a:t>
            </a:r>
            <a:br>
              <a:rPr lang="en-US"/>
            </a:br>
            <a:r>
              <a:rPr lang="en-US"/>
              <a:t>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A90F4-D7EE-4B7E-9A74-BA3F3B945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4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4723F-08BA-40CC-983E-2149E899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42 inch TV</a:t>
            </a:r>
            <a:br>
              <a:rPr lang="en-US"/>
            </a:br>
            <a:r>
              <a:rPr lang="en-US"/>
              <a:t>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5FB84-11A5-4458-A8A8-38F58FB9F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D5CB3-217E-4309-B56D-A3274AA6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42inch</a:t>
            </a:r>
            <a:br>
              <a:rPr lang="en-US"/>
            </a:br>
            <a:r>
              <a:rPr lang="en-US"/>
              <a:t>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09DEB-4E26-4D22-9115-0DF33AE4D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8B065-AAA8-4E75-BD65-D80C479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 Correction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087A8-CAB9-480F-A12C-4F9390A42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C14E1-D955-4DB4-99B6-0784CF5C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C37CE-337A-444D-93F2-0D62178D9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DFEDF-5902-4587-B70C-81243F95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CE2DC-2894-4E1F-89FB-D7130DF1D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63362-9F0C-4695-9FCC-C1C51658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Work: 3D/Floating display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2A0DD-BBC3-43ED-BF61-1EA13B84B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3F713-4A7E-40B0-9819-655D13F5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/>
              <a:t>Pseudo phase conjugation </a:t>
            </a:r>
            <a:br>
              <a:rPr lang="en-US" sz="3200"/>
            </a:br>
            <a:r>
              <a:rPr lang="en-US" sz="2000"/>
              <a:t>Re-imaging by micro retro-reflector prisms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49F8-403C-4D91-A1E3-1C4C9543E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E34BE-2351-4163-89AD-017EF4D1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48CE8-E12F-40C2-9D3A-2AA8F878B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1DA8D-CDDE-4040-AA91-03A792C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Retro-reflective Film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251D1-9B7E-479B-A2EC-D951898E2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45DB23-A5E3-4C9B-9F28-EB174A72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Beads vs. Corner-cube array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9973C-7867-46BE-B06A-C95BE10A9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9E6B9-00DE-4824-8D66-806B0CDF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 Right Logo Degradation Problem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EEA91-33E1-452F-BAED-80736F7B9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2E1262-F76E-4066-AD24-483D5877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Splitter</a:t>
            </a:r>
            <a:br>
              <a:rPr lang="en-US"/>
            </a:br>
            <a:r>
              <a:rPr lang="en-US" sz="2200"/>
              <a:t>Half mirror, DBEF, Wired Grid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B2540-3D9A-436B-9164-54FDFFE7C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Comarison of material combinations for bright and clear floating image by retro-reflective re-imaging technique </vt:lpstr>
      <vt:lpstr>Motivation</vt:lpstr>
      <vt:lpstr>Related Work: 3D/Floating display</vt:lpstr>
      <vt:lpstr>Pseudo phase conjugation  Re-imaging by micro retro-reflector prisms</vt:lpstr>
      <vt:lpstr>PowerPoint Presentation</vt:lpstr>
      <vt:lpstr> Retro-reflective Film</vt:lpstr>
      <vt:lpstr> Beads vs. Corner-cube array</vt:lpstr>
      <vt:lpstr>Copy Right Logo Degradation Problem</vt:lpstr>
      <vt:lpstr>Beam Splitter Half mirror, DBEF, Wired Grid</vt:lpstr>
      <vt:lpstr>Experiment  </vt:lpstr>
      <vt:lpstr>Result   </vt:lpstr>
      <vt:lpstr>Under Lighting   </vt:lpstr>
      <vt:lpstr>42 inch TV   </vt:lpstr>
      <vt:lpstr>42inch   </vt:lpstr>
      <vt:lpstr>Wave Correction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Comarison of material combinations for bright and clear floating image by retro-reflective re-imaging technique </dc:title>
  <dc:creator>Yutaka Tokuda</dc:creator>
  <cp:lastModifiedBy>Yutaka Tokuda</cp:lastModifiedBy>
  <cp:revision>1</cp:revision>
  <dcterms:created xsi:type="dcterms:W3CDTF">2020-03-20T00:19:55Z</dcterms:created>
  <dcterms:modified xsi:type="dcterms:W3CDTF">2020-03-20T00:19:55Z</dcterms:modified>
</cp:coreProperties>
</file>