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1F18-BBA5-4F63-82C8-23939979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5A042-79EF-480B-AF99-C36ED30D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F50F-7F59-44D8-8403-D6827D049C6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BCD0-ED16-4639-9483-91F65079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61F02-2895-4BED-B6C5-8AB71C38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FEE6-6A62-46DD-AB69-28ADCEDE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F2407-67F6-456A-AE2B-1684C518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D4A59-0F4D-422C-9687-DEA25B84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6532F-999F-4231-BEA1-17F869067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F50F-7F59-44D8-8403-D6827D049C61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10426-5A29-4497-9C49-583C00757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3B0A-414B-4416-BB65-9B483C7ED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FEE6-6A62-46DD-AB69-28ADCEDE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4D548-81DD-4E9A-AA53-E12A8E15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/>
              <a:t>Aerial Imaging by </a:t>
            </a:r>
            <a:br>
              <a:rPr lang="en-US" altLang="ja-JP" b="1"/>
            </a:br>
            <a:r>
              <a:rPr lang="en-US" altLang="ja-JP" b="1"/>
              <a:t>Retro-Reflection with Transparent RetroReflector</a:t>
            </a:r>
            <a:br>
              <a:rPr lang="en-US" altLang="ja-JP" b="1"/>
            </a:br>
            <a:r>
              <a:rPr lang="en-US" altLang="ja-JP" b="1"/>
              <a:t> (AIRR with TRR)</a:t>
            </a:r>
            <a:br>
              <a:rPr lang="en-US" altLang="ja-JP"/>
            </a:br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00670-F438-4179-BC3D-C669FD552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7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EB8D6-D009-44F7-B5ED-EC05BED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polarized AIRR (pAIRR)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C1496-D722-46E7-BB9E-94DF549A0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A47F66-2ED5-45BE-A2A7-80337AA1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17F7C-42BD-46F4-9CC7-E26EF51CC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6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47C03-C0C1-4D72-9B47-A5498D16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Viewing Zone Constraints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FDF49-1611-46C3-941F-7F0E2BA04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2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8D14B4-0078-4FD9-A563-DA2EC6E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Transparent Retroreflector(TRR)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4145-357D-4E2E-BB6A-8B86AEEAE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75C346-6660-4F3D-90D0-B1ED4916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See-Through Screen with</a:t>
            </a:r>
            <a:br>
              <a:rPr lang="en-US" sz="4000"/>
            </a:br>
            <a:r>
              <a:rPr lang="en-US" sz="4000"/>
              <a:t>Virtually Transparent RR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CAB7D-B4E2-4213-9F6B-D7280D22D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8AA1B-5735-4C16-AB90-600A33D7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Off-the-Shelf TRR Film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0CEDA-C097-4415-847B-7C82431118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4481B5-5E98-4E94-9804-EFD83D3E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LED Display with TRR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1B402-C95B-4458-8C39-D2B8415C4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D04EC-73A6-4132-B870-A37BEB80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B61F5-6213-4CA0-A8A1-E428D97B9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C203B0-8E84-4A42-A4BB-3E5467EA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/>
              <a:t>Application</a:t>
            </a:r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21EF4-BAB9-49BC-936C-C05841EC7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1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33037-80DD-4E89-AD6B-FB16B149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Compact Self-Reimaging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2C992-F0AE-4F06-AAFE-A64CB125E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60988-7730-402E-B1F7-809D1932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BFCB2-73B0-4408-B937-E270A7F04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A6B79-A26E-4006-BD9E-BA3E6F09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Compact Self-Reimaging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7A6E6-1843-4BB9-98E5-73C057DD6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758AAF-A8B0-45D3-BD3D-2F72EE0C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 Double Layered Display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6FD4C-C54B-440C-ACDB-D051D84C2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C3ADB3-62BB-46C4-A463-1CC9C00F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 Double Layered Display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AC462-E989-4DD4-A3DB-CD36E5CC0C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8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0E7FE-E3A4-451F-B15C-C7D5C24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 Double Layered Display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E3F86-6671-4DD5-A873-BADC04465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3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DC040D-3519-41E2-AFF9-9642DB4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Multi-View</a:t>
            </a:r>
            <a:br>
              <a:rPr lang="en-US" sz="4000"/>
            </a:br>
            <a:r>
              <a:rPr lang="en-US" sz="4000"/>
              <a:t> Double Layered Display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D326F-E7FA-4FEE-A2F0-C259F3D38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33A13-1261-4C3F-8A19-C54C2DC4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CDBAC-AF89-4B7E-A86C-E2877D81E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ACF64-F553-49C8-B84C-7452B94A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68646-FDEC-4973-9F24-D1DB611D0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3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34F9F1-9495-4131-AFE9-AED6A3F6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/>
              <a:t>Appendix</a:t>
            </a:r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56880-3D2F-425F-860F-965AF4C55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E2357-DC05-486F-9F03-2E3AF553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Splitter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511AC-A087-4300-AB0A-8BEB0DC82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8608C-3AFC-4ABB-9FBA-68B649D1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Retro-Reflector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C40B4-537E-42DB-8870-63B3979EA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881AD-672B-4808-9534-21D9A4A8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Aerial Imaging by Retro-Reflection(AIRR)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3CE2E9-3930-4294-973E-AEF1EA177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4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FB8EB9-9420-4487-8A01-7D461B16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Comparison (Overall)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694-0BE7-4758-8467-5987FB26C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8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C22772-3AB3-4DD8-9DFB-C7163C31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Polarized Aerial Imaging By Retro-Reflection (pAIRR)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FFB5C-9C36-45E8-8758-F780C9F93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3188F-CE7A-47BF-99DC-3D781A0D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Aerial Imaging by Retro-Reflection(AIRR)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09AAE-A2C7-45E8-979D-C68531D3B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2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95CFF-96DE-4CA9-A87E-564E329E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D5B0E-1E24-41CF-B487-3D9CF4C185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D8758-B19C-45D7-8FCF-5BB250EB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2758F-E613-4219-8B4C-AF35B6A49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0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2711C-4F7A-48E8-AC39-8290E186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74E2F-AC25-4C8A-AD44-0FC991C36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57B5CA-C04B-46DD-894E-19F7F930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267CA-4B36-4D0B-B7E2-78AB69F05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C28E17-7A77-4053-BD06-B40721F5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Brightness and Contrast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17FCC0-CF20-4F21-A15A-6E0560A3C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(4:3)</PresentationFormat>
  <Paragraphs>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Aerial Imaging by  Retro-Reflection with Transparent RetroReflector  (AIRR with TRR) </vt:lpstr>
      <vt:lpstr>Motivation</vt:lpstr>
      <vt:lpstr>Aerial Imaging by Retro-Reflection(AIRR)</vt:lpstr>
      <vt:lpstr>Aerial Imaging by Retro-Reflection(AIRR)</vt:lpstr>
      <vt:lpstr>PowerPoint Presentation</vt:lpstr>
      <vt:lpstr>PowerPoint Presentation</vt:lpstr>
      <vt:lpstr>PowerPoint Presentation</vt:lpstr>
      <vt:lpstr>PowerPoint Presentation</vt:lpstr>
      <vt:lpstr>Brightness and Contrast</vt:lpstr>
      <vt:lpstr>Solution: polarized AIRR (pAIRR)</vt:lpstr>
      <vt:lpstr>PowerPoint Presentation</vt:lpstr>
      <vt:lpstr>Viewing Zone Constraints</vt:lpstr>
      <vt:lpstr> Transparent Retroreflector(TRR)</vt:lpstr>
      <vt:lpstr> See-Through Screen with Virtually Transparent RR</vt:lpstr>
      <vt:lpstr>Off-the-Shelf TRR Film</vt:lpstr>
      <vt:lpstr> LED Display with TRR </vt:lpstr>
      <vt:lpstr> </vt:lpstr>
      <vt:lpstr>Application</vt:lpstr>
      <vt:lpstr> Compact Self-Reimaging  </vt:lpstr>
      <vt:lpstr> Compact Self-Reimaging  </vt:lpstr>
      <vt:lpstr>  Double Layered Display  </vt:lpstr>
      <vt:lpstr>  Double Layered Display  </vt:lpstr>
      <vt:lpstr>  Double Layered Display  </vt:lpstr>
      <vt:lpstr> Multi-View  Double Layered Display  </vt:lpstr>
      <vt:lpstr>Summary</vt:lpstr>
      <vt:lpstr>Thank you</vt:lpstr>
      <vt:lpstr>Appendix</vt:lpstr>
      <vt:lpstr>Beam Splitter</vt:lpstr>
      <vt:lpstr>Retro-Reflector</vt:lpstr>
      <vt:lpstr>Material Comparison (Overall)</vt:lpstr>
      <vt:lpstr>Polarized Aerial Imaging By Retro-Reflection (pAIRR)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Aerial Imaging by  Retro-Reflection with Transparent RetroReflector  (AIRR with TRR) </dc:title>
  <dc:creator>Yutaka Tokuda</dc:creator>
  <cp:lastModifiedBy>Yutaka Tokuda</cp:lastModifiedBy>
  <cp:revision>1</cp:revision>
  <dcterms:created xsi:type="dcterms:W3CDTF">2020-03-20T00:24:39Z</dcterms:created>
  <dcterms:modified xsi:type="dcterms:W3CDTF">2020-03-20T00:24:39Z</dcterms:modified>
</cp:coreProperties>
</file>